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58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77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4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1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0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3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2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31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7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63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88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8A4A-593A-4B02-AAD5-992B8B6DE7D2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1243-C236-463C-B4A5-C38C4812F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41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14400" y="903514"/>
            <a:ext cx="415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Hygiëne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 smtClean="0">
              <a:solidFill>
                <a:srgbClr val="FF0000"/>
              </a:solidFill>
            </a:endParaRPr>
          </a:p>
          <a:p>
            <a:r>
              <a:rPr lang="nl-NL" sz="2800" dirty="0" smtClean="0"/>
              <a:t>Waarom?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2" y="1339296"/>
            <a:ext cx="7160573" cy="47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7557"/>
            <a:ext cx="6706964" cy="590705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47057" y="957943"/>
            <a:ext cx="37011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Hoe?</a:t>
            </a:r>
          </a:p>
          <a:p>
            <a:endParaRPr lang="nl-NL" sz="2800" dirty="0"/>
          </a:p>
          <a:p>
            <a:r>
              <a:rPr lang="nl-NL" sz="2800" dirty="0" smtClean="0"/>
              <a:t>Vervuiling voorkomen door:</a:t>
            </a:r>
          </a:p>
          <a:p>
            <a:endParaRPr lang="nl-NL" sz="2800" dirty="0"/>
          </a:p>
          <a:p>
            <a:r>
              <a:rPr lang="nl-NL" sz="2800" dirty="0" smtClean="0"/>
              <a:t>persoonlijke hygiëne</a:t>
            </a:r>
          </a:p>
          <a:p>
            <a:r>
              <a:rPr lang="nl-NL" dirty="0" smtClean="0"/>
              <a:t>= mijzelf schoonhouden</a:t>
            </a:r>
          </a:p>
          <a:p>
            <a:endParaRPr lang="nl-NL" sz="2800" dirty="0"/>
          </a:p>
          <a:p>
            <a:r>
              <a:rPr lang="nl-NL" sz="2800" dirty="0" smtClean="0"/>
              <a:t>Bedrijfshygiëne</a:t>
            </a:r>
          </a:p>
          <a:p>
            <a:r>
              <a:rPr lang="nl-NL" dirty="0" smtClean="0"/>
              <a:t>= materialen en middelen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31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91028" y="718457"/>
            <a:ext cx="612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Zichtbaar vuil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3" y="2707822"/>
            <a:ext cx="3864428" cy="38644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5" y="416378"/>
            <a:ext cx="4361543" cy="32711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flipH="1">
            <a:off x="5366653" y="4550229"/>
            <a:ext cx="568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Onzichtbaar vuil: </a:t>
            </a:r>
            <a:r>
              <a:rPr lang="nl-NL" sz="2800" dirty="0" smtClean="0"/>
              <a:t>Micro-organismen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1797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659478" y="5990448"/>
            <a:ext cx="244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Bacteriën</a:t>
            </a:r>
            <a:endParaRPr lang="nl-NL" sz="3600" dirty="0"/>
          </a:p>
        </p:txBody>
      </p:sp>
      <p:sp>
        <p:nvSpPr>
          <p:cNvPr id="7" name="Rechthoek 6"/>
          <p:cNvSpPr/>
          <p:nvPr/>
        </p:nvSpPr>
        <p:spPr>
          <a:xfrm>
            <a:off x="5207779" y="5898803"/>
            <a:ext cx="2020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Schimmels</a:t>
            </a:r>
            <a:endParaRPr lang="nl-NL" sz="3600" dirty="0"/>
          </a:p>
        </p:txBody>
      </p:sp>
      <p:sp>
        <p:nvSpPr>
          <p:cNvPr id="9" name="Rechthoek 8"/>
          <p:cNvSpPr/>
          <p:nvPr/>
        </p:nvSpPr>
        <p:spPr>
          <a:xfrm>
            <a:off x="8982100" y="5898802"/>
            <a:ext cx="1604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Gisten</a:t>
            </a:r>
            <a:endParaRPr lang="nl-NL" sz="3600" dirty="0"/>
          </a:p>
        </p:txBody>
      </p:sp>
      <p:sp>
        <p:nvSpPr>
          <p:cNvPr id="2" name="AutoShape 2" descr="Afbeeldingsresultaat voor schimme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01" y="2263880"/>
            <a:ext cx="3393320" cy="268750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2" y="344799"/>
            <a:ext cx="4100908" cy="20504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07" y="1302601"/>
            <a:ext cx="2020477" cy="151535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1" y="2529463"/>
            <a:ext cx="1573623" cy="98351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18" y="1963775"/>
            <a:ext cx="2011683" cy="151467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46" y="3778559"/>
            <a:ext cx="5329237" cy="18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74917" y="730769"/>
            <a:ext cx="309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Hoe?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73" y="1451972"/>
            <a:ext cx="2381250" cy="22574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451972"/>
            <a:ext cx="4993821" cy="28131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93" y="4265158"/>
            <a:ext cx="2857500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7" y="4170589"/>
            <a:ext cx="1514475" cy="21526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4" y="4437301"/>
            <a:ext cx="1447801" cy="21649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63141"/>
            <a:ext cx="3412673" cy="22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02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30</Words>
  <Application>Microsoft Office PowerPoint</Application>
  <PresentationFormat>Breedbeeld</PresentationFormat>
  <Paragraphs>19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Lips-Maas</cp:lastModifiedBy>
  <cp:revision>9</cp:revision>
  <dcterms:created xsi:type="dcterms:W3CDTF">2017-09-11T12:57:36Z</dcterms:created>
  <dcterms:modified xsi:type="dcterms:W3CDTF">2017-09-18T10:47:42Z</dcterms:modified>
</cp:coreProperties>
</file>